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74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3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Meyer" userId="57062894-a87b-4ee8-82a5-98341df2c485" providerId="ADAL" clId="{77B5CB2E-D1A9-417F-AAD7-3F4A4290EE38}"/>
    <pc:docChg chg="undo custSel addSld delSld modSld">
      <pc:chgData name="Robert Meyer" userId="57062894-a87b-4ee8-82a5-98341df2c485" providerId="ADAL" clId="{77B5CB2E-D1A9-417F-AAD7-3F4A4290EE38}" dt="2024-03-19T08:43:59.969" v="15" actId="20577"/>
      <pc:docMkLst>
        <pc:docMk/>
      </pc:docMkLst>
      <pc:sldChg chg="modSp mod">
        <pc:chgData name="Robert Meyer" userId="57062894-a87b-4ee8-82a5-98341df2c485" providerId="ADAL" clId="{77B5CB2E-D1A9-417F-AAD7-3F4A4290EE38}" dt="2024-03-19T08:43:59.969" v="15" actId="20577"/>
        <pc:sldMkLst>
          <pc:docMk/>
          <pc:sldMk cId="197800234" sldId="256"/>
        </pc:sldMkLst>
        <pc:spChg chg="mod">
          <ac:chgData name="Robert Meyer" userId="57062894-a87b-4ee8-82a5-98341df2c485" providerId="ADAL" clId="{77B5CB2E-D1A9-417F-AAD7-3F4A4290EE38}" dt="2024-03-19T08:43:59.969" v="15" actId="20577"/>
          <ac:spMkLst>
            <pc:docMk/>
            <pc:sldMk cId="197800234" sldId="256"/>
            <ac:spMk id="2" creationId="{F089C0BA-DD1B-4330-8EF8-95AE3D032AFA}"/>
          </ac:spMkLst>
        </pc:spChg>
      </pc:sldChg>
      <pc:sldChg chg="new del">
        <pc:chgData name="Robert Meyer" userId="57062894-a87b-4ee8-82a5-98341df2c485" providerId="ADAL" clId="{77B5CB2E-D1A9-417F-AAD7-3F4A4290EE38}" dt="2024-03-18T10:31:46.290" v="1" actId="680"/>
        <pc:sldMkLst>
          <pc:docMk/>
          <pc:sldMk cId="1034787622" sldId="263"/>
        </pc:sldMkLst>
      </pc:sldChg>
      <pc:sldMasterChg chg="delSldLayout">
        <pc:chgData name="Robert Meyer" userId="57062894-a87b-4ee8-82a5-98341df2c485" providerId="ADAL" clId="{77B5CB2E-D1A9-417F-AAD7-3F4A4290EE38}" dt="2024-03-18T10:32:51.464" v="13" actId="2696"/>
        <pc:sldMasterMkLst>
          <pc:docMk/>
          <pc:sldMasterMk cId="18274230" sldId="2147483706"/>
        </pc:sldMasterMkLst>
        <pc:sldLayoutChg chg="del">
          <pc:chgData name="Robert Meyer" userId="57062894-a87b-4ee8-82a5-98341df2c485" providerId="ADAL" clId="{77B5CB2E-D1A9-417F-AAD7-3F4A4290EE38}" dt="2024-03-18T10:32:04.905" v="2" actId="2696"/>
          <pc:sldLayoutMkLst>
            <pc:docMk/>
            <pc:sldMasterMk cId="18274230" sldId="2147483706"/>
            <pc:sldLayoutMk cId="878962952" sldId="2147483709"/>
          </pc:sldLayoutMkLst>
        </pc:sldLayoutChg>
        <pc:sldLayoutChg chg="del">
          <pc:chgData name="Robert Meyer" userId="57062894-a87b-4ee8-82a5-98341df2c485" providerId="ADAL" clId="{77B5CB2E-D1A9-417F-AAD7-3F4A4290EE38}" dt="2024-03-18T10:32:09.668" v="3" actId="2696"/>
          <pc:sldLayoutMkLst>
            <pc:docMk/>
            <pc:sldMasterMk cId="18274230" sldId="2147483706"/>
            <pc:sldLayoutMk cId="4192295738" sldId="2147483711"/>
          </pc:sldLayoutMkLst>
        </pc:sldLayoutChg>
        <pc:sldLayoutChg chg="del">
          <pc:chgData name="Robert Meyer" userId="57062894-a87b-4ee8-82a5-98341df2c485" providerId="ADAL" clId="{77B5CB2E-D1A9-417F-AAD7-3F4A4290EE38}" dt="2024-03-18T10:32:20.840" v="4" actId="2696"/>
          <pc:sldLayoutMkLst>
            <pc:docMk/>
            <pc:sldMasterMk cId="18274230" sldId="2147483706"/>
            <pc:sldLayoutMk cId="3410918517" sldId="2147483712"/>
          </pc:sldLayoutMkLst>
        </pc:sldLayoutChg>
        <pc:sldLayoutChg chg="del">
          <pc:chgData name="Robert Meyer" userId="57062894-a87b-4ee8-82a5-98341df2c485" providerId="ADAL" clId="{77B5CB2E-D1A9-417F-AAD7-3F4A4290EE38}" dt="2024-03-18T10:32:24.145" v="5" actId="2696"/>
          <pc:sldLayoutMkLst>
            <pc:docMk/>
            <pc:sldMasterMk cId="18274230" sldId="2147483706"/>
            <pc:sldLayoutMk cId="1559571690" sldId="2147483714"/>
          </pc:sldLayoutMkLst>
        </pc:sldLayoutChg>
        <pc:sldLayoutChg chg="del">
          <pc:chgData name="Robert Meyer" userId="57062894-a87b-4ee8-82a5-98341df2c485" providerId="ADAL" clId="{77B5CB2E-D1A9-417F-AAD7-3F4A4290EE38}" dt="2024-03-18T10:32:27.052" v="6" actId="2696"/>
          <pc:sldLayoutMkLst>
            <pc:docMk/>
            <pc:sldMasterMk cId="18274230" sldId="2147483706"/>
            <pc:sldLayoutMk cId="2106364445" sldId="2147483715"/>
          </pc:sldLayoutMkLst>
        </pc:sldLayoutChg>
        <pc:sldLayoutChg chg="del">
          <pc:chgData name="Robert Meyer" userId="57062894-a87b-4ee8-82a5-98341df2c485" providerId="ADAL" clId="{77B5CB2E-D1A9-417F-AAD7-3F4A4290EE38}" dt="2024-03-18T10:32:32.916" v="7" actId="2696"/>
          <pc:sldLayoutMkLst>
            <pc:docMk/>
            <pc:sldMasterMk cId="18274230" sldId="2147483706"/>
            <pc:sldLayoutMk cId="4178046974" sldId="2147483716"/>
          </pc:sldLayoutMkLst>
        </pc:sldLayoutChg>
        <pc:sldLayoutChg chg="del">
          <pc:chgData name="Robert Meyer" userId="57062894-a87b-4ee8-82a5-98341df2c485" providerId="ADAL" clId="{77B5CB2E-D1A9-417F-AAD7-3F4A4290EE38}" dt="2024-03-18T10:32:35.347" v="8" actId="2696"/>
          <pc:sldLayoutMkLst>
            <pc:docMk/>
            <pc:sldMasterMk cId="18274230" sldId="2147483706"/>
            <pc:sldLayoutMk cId="3617493313" sldId="2147483717"/>
          </pc:sldLayoutMkLst>
        </pc:sldLayoutChg>
        <pc:sldLayoutChg chg="del">
          <pc:chgData name="Robert Meyer" userId="57062894-a87b-4ee8-82a5-98341df2c485" providerId="ADAL" clId="{77B5CB2E-D1A9-417F-AAD7-3F4A4290EE38}" dt="2024-03-18T10:32:51.464" v="13" actId="2696"/>
          <pc:sldLayoutMkLst>
            <pc:docMk/>
            <pc:sldMasterMk cId="18274230" sldId="2147483706"/>
            <pc:sldLayoutMk cId="3456760219" sldId="2147483718"/>
          </pc:sldLayoutMkLst>
        </pc:sldLayoutChg>
        <pc:sldLayoutChg chg="del">
          <pc:chgData name="Robert Meyer" userId="57062894-a87b-4ee8-82a5-98341df2c485" providerId="ADAL" clId="{77B5CB2E-D1A9-417F-AAD7-3F4A4290EE38}" dt="2024-03-18T10:32:49.277" v="12" actId="2696"/>
          <pc:sldLayoutMkLst>
            <pc:docMk/>
            <pc:sldMasterMk cId="18274230" sldId="2147483706"/>
            <pc:sldLayoutMk cId="1471906679" sldId="2147483719"/>
          </pc:sldLayoutMkLst>
        </pc:sldLayoutChg>
        <pc:sldLayoutChg chg="del">
          <pc:chgData name="Robert Meyer" userId="57062894-a87b-4ee8-82a5-98341df2c485" providerId="ADAL" clId="{77B5CB2E-D1A9-417F-AAD7-3F4A4290EE38}" dt="2024-03-18T10:32:41.958" v="9" actId="2696"/>
          <pc:sldLayoutMkLst>
            <pc:docMk/>
            <pc:sldMasterMk cId="18274230" sldId="2147483706"/>
            <pc:sldLayoutMk cId="1456462613" sldId="2147483720"/>
          </pc:sldLayoutMkLst>
        </pc:sldLayoutChg>
        <pc:sldLayoutChg chg="del">
          <pc:chgData name="Robert Meyer" userId="57062894-a87b-4ee8-82a5-98341df2c485" providerId="ADAL" clId="{77B5CB2E-D1A9-417F-AAD7-3F4A4290EE38}" dt="2024-03-18T10:32:44.893" v="10" actId="2696"/>
          <pc:sldLayoutMkLst>
            <pc:docMk/>
            <pc:sldMasterMk cId="18274230" sldId="2147483706"/>
            <pc:sldLayoutMk cId="2061613637" sldId="2147483721"/>
          </pc:sldLayoutMkLst>
        </pc:sldLayoutChg>
        <pc:sldLayoutChg chg="del">
          <pc:chgData name="Robert Meyer" userId="57062894-a87b-4ee8-82a5-98341df2c485" providerId="ADAL" clId="{77B5CB2E-D1A9-417F-AAD7-3F4A4290EE38}" dt="2024-03-18T10:32:46.427" v="11" actId="2696"/>
          <pc:sldLayoutMkLst>
            <pc:docMk/>
            <pc:sldMasterMk cId="18274230" sldId="2147483706"/>
            <pc:sldLayoutMk cId="2758811647" sldId="214748372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Tabelle1!$A$2:$A$6</c:f>
              <c:numCache>
                <c:formatCode>General</c:formatCode>
                <c:ptCount val="5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44</c:v>
                </c:pt>
                <c:pt idx="1">
                  <c:v>415</c:v>
                </c:pt>
                <c:pt idx="2">
                  <c:v>1030</c:v>
                </c:pt>
                <c:pt idx="3">
                  <c:v>2023</c:v>
                </c:pt>
                <c:pt idx="4">
                  <c:v>3186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2-448E-A494-2CCA26902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632240"/>
        <c:axId val="354631912"/>
      </c:barChart>
      <c:catAx>
        <c:axId val="354632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Jahre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31912"/>
        <c:crosses val="autoZero"/>
        <c:auto val="1"/>
        <c:lblAlgn val="ctr"/>
        <c:lblOffset val="100"/>
        <c:noMultiLvlLbl val="0"/>
      </c:catAx>
      <c:valAx>
        <c:axId val="35463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In Millionen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C49721-51AF-4429-94C8-CFBACEDAA88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4FB96D1-7C33-4629-BC44-09CFF2BE3065}">
      <dgm:prSet phldrT="[Text]"/>
      <dgm:spPr/>
      <dgm:t>
        <a:bodyPr/>
        <a:lstStyle/>
        <a:p>
          <a:r>
            <a:rPr lang="de-DE" dirty="0"/>
            <a:t>Internet</a:t>
          </a:r>
        </a:p>
      </dgm:t>
    </dgm:pt>
    <dgm:pt modelId="{02D9D2C7-28D7-4A3E-8C5A-9BCA9D524A49}" type="parTrans" cxnId="{CC6A60AC-05EF-41DF-AC8C-42533CE6B82C}">
      <dgm:prSet/>
      <dgm:spPr/>
      <dgm:t>
        <a:bodyPr/>
        <a:lstStyle/>
        <a:p>
          <a:endParaRPr lang="de-DE"/>
        </a:p>
      </dgm:t>
    </dgm:pt>
    <dgm:pt modelId="{EDD7A3D5-CB7C-47D9-8708-4D9A15FD1748}" type="sibTrans" cxnId="{CC6A60AC-05EF-41DF-AC8C-42533CE6B82C}">
      <dgm:prSet/>
      <dgm:spPr/>
      <dgm:t>
        <a:bodyPr/>
        <a:lstStyle/>
        <a:p>
          <a:endParaRPr lang="de-DE"/>
        </a:p>
      </dgm:t>
    </dgm:pt>
    <dgm:pt modelId="{6B5A64E9-B31B-49DB-AF3C-44A4B71C5161}">
      <dgm:prSet phldrT="[Text]"/>
      <dgm:spPr/>
      <dgm:t>
        <a:bodyPr/>
        <a:lstStyle/>
        <a:p>
          <a:r>
            <a:rPr lang="de-DE" dirty="0"/>
            <a:t>WWW</a:t>
          </a:r>
        </a:p>
      </dgm:t>
    </dgm:pt>
    <dgm:pt modelId="{FFE250D2-F7AF-42DB-8720-0A7F0C4A8BC1}" type="parTrans" cxnId="{67077D84-30A5-4C2B-8793-7D8DD244DB1B}">
      <dgm:prSet/>
      <dgm:spPr/>
      <dgm:t>
        <a:bodyPr/>
        <a:lstStyle/>
        <a:p>
          <a:endParaRPr lang="de-DE"/>
        </a:p>
      </dgm:t>
    </dgm:pt>
    <dgm:pt modelId="{991F41FA-DB94-4C6A-9A71-816935B24810}" type="sibTrans" cxnId="{67077D84-30A5-4C2B-8793-7D8DD244DB1B}">
      <dgm:prSet/>
      <dgm:spPr/>
      <dgm:t>
        <a:bodyPr/>
        <a:lstStyle/>
        <a:p>
          <a:endParaRPr lang="de-DE"/>
        </a:p>
      </dgm:t>
    </dgm:pt>
    <dgm:pt modelId="{E10F256F-0FDE-4F6B-86D2-436CF4657F5B}">
      <dgm:prSet phldrT="[Text]"/>
      <dgm:spPr/>
      <dgm:t>
        <a:bodyPr/>
        <a:lstStyle/>
        <a:p>
          <a:r>
            <a:rPr lang="de-DE" dirty="0"/>
            <a:t>E-Mail</a:t>
          </a:r>
        </a:p>
      </dgm:t>
    </dgm:pt>
    <dgm:pt modelId="{51B014C6-5C08-470E-8536-4380DE56ED62}" type="parTrans" cxnId="{9D1949E3-1B34-45EB-B034-61F4C5DEC5DC}">
      <dgm:prSet/>
      <dgm:spPr/>
      <dgm:t>
        <a:bodyPr/>
        <a:lstStyle/>
        <a:p>
          <a:endParaRPr lang="de-DE"/>
        </a:p>
      </dgm:t>
    </dgm:pt>
    <dgm:pt modelId="{89EE0447-2EDE-482C-B6D5-CAB7B78E34BC}" type="sibTrans" cxnId="{9D1949E3-1B34-45EB-B034-61F4C5DEC5DC}">
      <dgm:prSet/>
      <dgm:spPr/>
      <dgm:t>
        <a:bodyPr/>
        <a:lstStyle/>
        <a:p>
          <a:endParaRPr lang="de-DE"/>
        </a:p>
      </dgm:t>
    </dgm:pt>
    <dgm:pt modelId="{14A640E0-6F1B-4644-98AB-D32E58138E00}">
      <dgm:prSet phldrT="[Text]"/>
      <dgm:spPr/>
      <dgm:t>
        <a:bodyPr/>
        <a:lstStyle/>
        <a:p>
          <a:r>
            <a:rPr lang="de-DE" dirty="0"/>
            <a:t>Fernsehen</a:t>
          </a:r>
        </a:p>
      </dgm:t>
    </dgm:pt>
    <dgm:pt modelId="{4138E896-EA92-42E5-9C9A-BD2929EBA784}" type="parTrans" cxnId="{32CFE743-6333-44C3-9297-84760CE9B8B1}">
      <dgm:prSet/>
      <dgm:spPr/>
      <dgm:t>
        <a:bodyPr/>
        <a:lstStyle/>
        <a:p>
          <a:endParaRPr lang="de-DE"/>
        </a:p>
      </dgm:t>
    </dgm:pt>
    <dgm:pt modelId="{AEC5379D-1DD5-4E6C-BFCB-1A5A5B60CA5E}" type="sibTrans" cxnId="{32CFE743-6333-44C3-9297-84760CE9B8B1}">
      <dgm:prSet/>
      <dgm:spPr/>
      <dgm:t>
        <a:bodyPr/>
        <a:lstStyle/>
        <a:p>
          <a:endParaRPr lang="de-DE"/>
        </a:p>
      </dgm:t>
    </dgm:pt>
    <dgm:pt modelId="{965864A2-C428-45B4-BE2E-69AA36A85C27}">
      <dgm:prSet phldrT="[Text]"/>
      <dgm:spPr/>
      <dgm:t>
        <a:bodyPr/>
        <a:lstStyle/>
        <a:p>
          <a:r>
            <a:rPr lang="de-DE" dirty="0"/>
            <a:t>Telefonie</a:t>
          </a:r>
        </a:p>
      </dgm:t>
    </dgm:pt>
    <dgm:pt modelId="{29A766BB-92DF-4E3E-8FFA-54ACFDA9445A}" type="parTrans" cxnId="{334499FB-743D-43DD-A054-F8E4E7262471}">
      <dgm:prSet/>
      <dgm:spPr/>
      <dgm:t>
        <a:bodyPr/>
        <a:lstStyle/>
        <a:p>
          <a:endParaRPr lang="de-DE"/>
        </a:p>
      </dgm:t>
    </dgm:pt>
    <dgm:pt modelId="{C1A31509-2A1A-4038-97A9-682DC559149F}" type="sibTrans" cxnId="{334499FB-743D-43DD-A054-F8E4E7262471}">
      <dgm:prSet/>
      <dgm:spPr/>
      <dgm:t>
        <a:bodyPr/>
        <a:lstStyle/>
        <a:p>
          <a:endParaRPr lang="de-DE"/>
        </a:p>
      </dgm:t>
    </dgm:pt>
    <dgm:pt modelId="{998128D6-C842-482A-A3AE-AA312474129D}">
      <dgm:prSet phldrT="[Text]"/>
      <dgm:spPr/>
      <dgm:t>
        <a:bodyPr/>
        <a:lstStyle/>
        <a:p>
          <a:r>
            <a:rPr lang="de-DE" dirty="0"/>
            <a:t>Radio</a:t>
          </a:r>
        </a:p>
      </dgm:t>
    </dgm:pt>
    <dgm:pt modelId="{68FC5AC2-01B9-43D3-B6A4-ED480552D50A}" type="parTrans" cxnId="{0340FD01-DE71-4A8D-BB57-0830FB9724B6}">
      <dgm:prSet/>
      <dgm:spPr/>
      <dgm:t>
        <a:bodyPr/>
        <a:lstStyle/>
        <a:p>
          <a:endParaRPr lang="de-DE"/>
        </a:p>
      </dgm:t>
    </dgm:pt>
    <dgm:pt modelId="{C4ED8260-3657-455F-8DDB-3BF5F6948278}" type="sibTrans" cxnId="{0340FD01-DE71-4A8D-BB57-0830FB9724B6}">
      <dgm:prSet/>
      <dgm:spPr/>
    </dgm:pt>
    <dgm:pt modelId="{52240D90-E5CC-4809-AFB0-955011F5867D}" type="pres">
      <dgm:prSet presAssocID="{12C49721-51AF-4429-94C8-CFBACEDAA88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4E86C8-8D15-4902-8990-43B0E9E9D97B}" type="pres">
      <dgm:prSet presAssocID="{14FB96D1-7C33-4629-BC44-09CFF2BE3065}" presName="centerShape" presStyleLbl="node0" presStyleIdx="0" presStyleCnt="1"/>
      <dgm:spPr/>
    </dgm:pt>
    <dgm:pt modelId="{BC0C8819-4DF2-40B4-802C-48A29066E8A5}" type="pres">
      <dgm:prSet presAssocID="{FFE250D2-F7AF-42DB-8720-0A7F0C4A8BC1}" presName="Name9" presStyleLbl="parChTrans1D2" presStyleIdx="0" presStyleCnt="5"/>
      <dgm:spPr/>
    </dgm:pt>
    <dgm:pt modelId="{17ABE57B-EAF3-47AD-B792-44C1D7797943}" type="pres">
      <dgm:prSet presAssocID="{FFE250D2-F7AF-42DB-8720-0A7F0C4A8BC1}" presName="connTx" presStyleLbl="parChTrans1D2" presStyleIdx="0" presStyleCnt="5"/>
      <dgm:spPr/>
    </dgm:pt>
    <dgm:pt modelId="{4E417ECC-A9B3-48DB-BE44-6D11879E7641}" type="pres">
      <dgm:prSet presAssocID="{6B5A64E9-B31B-49DB-AF3C-44A4B71C5161}" presName="node" presStyleLbl="node1" presStyleIdx="0" presStyleCnt="5">
        <dgm:presLayoutVars>
          <dgm:bulletEnabled val="1"/>
        </dgm:presLayoutVars>
      </dgm:prSet>
      <dgm:spPr/>
    </dgm:pt>
    <dgm:pt modelId="{8A059370-6416-460D-97C3-709E9CCE0102}" type="pres">
      <dgm:prSet presAssocID="{51B014C6-5C08-470E-8536-4380DE56ED62}" presName="Name9" presStyleLbl="parChTrans1D2" presStyleIdx="1" presStyleCnt="5"/>
      <dgm:spPr/>
    </dgm:pt>
    <dgm:pt modelId="{B14F789B-8D67-487A-A81F-9D112BE0EB34}" type="pres">
      <dgm:prSet presAssocID="{51B014C6-5C08-470E-8536-4380DE56ED62}" presName="connTx" presStyleLbl="parChTrans1D2" presStyleIdx="1" presStyleCnt="5"/>
      <dgm:spPr/>
    </dgm:pt>
    <dgm:pt modelId="{249DEA13-CDEC-407B-ABF4-673050E01BA1}" type="pres">
      <dgm:prSet presAssocID="{E10F256F-0FDE-4F6B-86D2-436CF4657F5B}" presName="node" presStyleLbl="node1" presStyleIdx="1" presStyleCnt="5">
        <dgm:presLayoutVars>
          <dgm:bulletEnabled val="1"/>
        </dgm:presLayoutVars>
      </dgm:prSet>
      <dgm:spPr/>
    </dgm:pt>
    <dgm:pt modelId="{026B889C-7D79-469A-928C-4647A714BCEC}" type="pres">
      <dgm:prSet presAssocID="{4138E896-EA92-42E5-9C9A-BD2929EBA784}" presName="Name9" presStyleLbl="parChTrans1D2" presStyleIdx="2" presStyleCnt="5"/>
      <dgm:spPr/>
    </dgm:pt>
    <dgm:pt modelId="{8AE7A2EC-752F-4DA9-82C4-9ABCF46B3FFD}" type="pres">
      <dgm:prSet presAssocID="{4138E896-EA92-42E5-9C9A-BD2929EBA784}" presName="connTx" presStyleLbl="parChTrans1D2" presStyleIdx="2" presStyleCnt="5"/>
      <dgm:spPr/>
    </dgm:pt>
    <dgm:pt modelId="{0EAA3977-A591-45AC-B6B3-E22F1D151F82}" type="pres">
      <dgm:prSet presAssocID="{14A640E0-6F1B-4644-98AB-D32E58138E00}" presName="node" presStyleLbl="node1" presStyleIdx="2" presStyleCnt="5">
        <dgm:presLayoutVars>
          <dgm:bulletEnabled val="1"/>
        </dgm:presLayoutVars>
      </dgm:prSet>
      <dgm:spPr/>
    </dgm:pt>
    <dgm:pt modelId="{0172B1F2-82BD-4517-8DB4-205731ADCFE1}" type="pres">
      <dgm:prSet presAssocID="{29A766BB-92DF-4E3E-8FFA-54ACFDA9445A}" presName="Name9" presStyleLbl="parChTrans1D2" presStyleIdx="3" presStyleCnt="5"/>
      <dgm:spPr/>
    </dgm:pt>
    <dgm:pt modelId="{9FF1CC46-C96C-4755-AA30-A2957FF2BE9C}" type="pres">
      <dgm:prSet presAssocID="{29A766BB-92DF-4E3E-8FFA-54ACFDA9445A}" presName="connTx" presStyleLbl="parChTrans1D2" presStyleIdx="3" presStyleCnt="5"/>
      <dgm:spPr/>
    </dgm:pt>
    <dgm:pt modelId="{30BB6BB3-F91D-4491-9808-424D78A1BA32}" type="pres">
      <dgm:prSet presAssocID="{965864A2-C428-45B4-BE2E-69AA36A85C27}" presName="node" presStyleLbl="node1" presStyleIdx="3" presStyleCnt="5">
        <dgm:presLayoutVars>
          <dgm:bulletEnabled val="1"/>
        </dgm:presLayoutVars>
      </dgm:prSet>
      <dgm:spPr/>
    </dgm:pt>
    <dgm:pt modelId="{24D13F87-E216-4656-BEC1-40E9499C9FB1}" type="pres">
      <dgm:prSet presAssocID="{68FC5AC2-01B9-43D3-B6A4-ED480552D50A}" presName="Name9" presStyleLbl="parChTrans1D2" presStyleIdx="4" presStyleCnt="5"/>
      <dgm:spPr/>
    </dgm:pt>
    <dgm:pt modelId="{54F6D17B-CD32-45AD-8900-41937C977135}" type="pres">
      <dgm:prSet presAssocID="{68FC5AC2-01B9-43D3-B6A4-ED480552D50A}" presName="connTx" presStyleLbl="parChTrans1D2" presStyleIdx="4" presStyleCnt="5"/>
      <dgm:spPr/>
    </dgm:pt>
    <dgm:pt modelId="{7308BE3C-6FA8-4597-A28C-1195BA5D32A7}" type="pres">
      <dgm:prSet presAssocID="{998128D6-C842-482A-A3AE-AA312474129D}" presName="node" presStyleLbl="node1" presStyleIdx="4" presStyleCnt="5">
        <dgm:presLayoutVars>
          <dgm:bulletEnabled val="1"/>
        </dgm:presLayoutVars>
      </dgm:prSet>
      <dgm:spPr/>
    </dgm:pt>
  </dgm:ptLst>
  <dgm:cxnLst>
    <dgm:cxn modelId="{0340FD01-DE71-4A8D-BB57-0830FB9724B6}" srcId="{14FB96D1-7C33-4629-BC44-09CFF2BE3065}" destId="{998128D6-C842-482A-A3AE-AA312474129D}" srcOrd="4" destOrd="0" parTransId="{68FC5AC2-01B9-43D3-B6A4-ED480552D50A}" sibTransId="{C4ED8260-3657-455F-8DDB-3BF5F6948278}"/>
    <dgm:cxn modelId="{3D673104-8243-4F40-A0C2-726E686AB520}" type="presOf" srcId="{12C49721-51AF-4429-94C8-CFBACEDAA88F}" destId="{52240D90-E5CC-4809-AFB0-955011F5867D}" srcOrd="0" destOrd="0" presId="urn:microsoft.com/office/officeart/2005/8/layout/radial1"/>
    <dgm:cxn modelId="{9B6D9205-6E39-4A37-8E66-B495420A3186}" type="presOf" srcId="{965864A2-C428-45B4-BE2E-69AA36A85C27}" destId="{30BB6BB3-F91D-4491-9808-424D78A1BA32}" srcOrd="0" destOrd="0" presId="urn:microsoft.com/office/officeart/2005/8/layout/radial1"/>
    <dgm:cxn modelId="{138C620E-B59C-4FBB-906E-AAE5CE353902}" type="presOf" srcId="{29A766BB-92DF-4E3E-8FFA-54ACFDA9445A}" destId="{0172B1F2-82BD-4517-8DB4-205731ADCFE1}" srcOrd="0" destOrd="0" presId="urn:microsoft.com/office/officeart/2005/8/layout/radial1"/>
    <dgm:cxn modelId="{8F1FFD1E-299E-4345-80FF-74A92906D652}" type="presOf" srcId="{FFE250D2-F7AF-42DB-8720-0A7F0C4A8BC1}" destId="{17ABE57B-EAF3-47AD-B792-44C1D7797943}" srcOrd="1" destOrd="0" presId="urn:microsoft.com/office/officeart/2005/8/layout/radial1"/>
    <dgm:cxn modelId="{32CFE743-6333-44C3-9297-84760CE9B8B1}" srcId="{14FB96D1-7C33-4629-BC44-09CFF2BE3065}" destId="{14A640E0-6F1B-4644-98AB-D32E58138E00}" srcOrd="2" destOrd="0" parTransId="{4138E896-EA92-42E5-9C9A-BD2929EBA784}" sibTransId="{AEC5379D-1DD5-4E6C-BFCB-1A5A5B60CA5E}"/>
    <dgm:cxn modelId="{8BA38C47-7611-431E-8A16-B464921F2446}" type="presOf" srcId="{4138E896-EA92-42E5-9C9A-BD2929EBA784}" destId="{026B889C-7D79-469A-928C-4647A714BCEC}" srcOrd="0" destOrd="0" presId="urn:microsoft.com/office/officeart/2005/8/layout/radial1"/>
    <dgm:cxn modelId="{4629F570-170B-43FE-8CB7-D0935C4AA986}" type="presOf" srcId="{51B014C6-5C08-470E-8536-4380DE56ED62}" destId="{8A059370-6416-460D-97C3-709E9CCE0102}" srcOrd="0" destOrd="0" presId="urn:microsoft.com/office/officeart/2005/8/layout/radial1"/>
    <dgm:cxn modelId="{52BC8083-02C5-42EB-8801-DA04E31F812A}" type="presOf" srcId="{14FB96D1-7C33-4629-BC44-09CFF2BE3065}" destId="{F94E86C8-8D15-4902-8990-43B0E9E9D97B}" srcOrd="0" destOrd="0" presId="urn:microsoft.com/office/officeart/2005/8/layout/radial1"/>
    <dgm:cxn modelId="{67077D84-30A5-4C2B-8793-7D8DD244DB1B}" srcId="{14FB96D1-7C33-4629-BC44-09CFF2BE3065}" destId="{6B5A64E9-B31B-49DB-AF3C-44A4B71C5161}" srcOrd="0" destOrd="0" parTransId="{FFE250D2-F7AF-42DB-8720-0A7F0C4A8BC1}" sibTransId="{991F41FA-DB94-4C6A-9A71-816935B24810}"/>
    <dgm:cxn modelId="{B7B6F38D-35DE-44B9-9DC8-C7C91F952122}" type="presOf" srcId="{68FC5AC2-01B9-43D3-B6A4-ED480552D50A}" destId="{24D13F87-E216-4656-BEC1-40E9499C9FB1}" srcOrd="0" destOrd="0" presId="urn:microsoft.com/office/officeart/2005/8/layout/radial1"/>
    <dgm:cxn modelId="{E3571290-5E43-4874-9D16-EDB398FC5525}" type="presOf" srcId="{51B014C6-5C08-470E-8536-4380DE56ED62}" destId="{B14F789B-8D67-487A-A81F-9D112BE0EB34}" srcOrd="1" destOrd="0" presId="urn:microsoft.com/office/officeart/2005/8/layout/radial1"/>
    <dgm:cxn modelId="{32790D95-CD68-4055-8CF0-4B94BE3CCEE9}" type="presOf" srcId="{E10F256F-0FDE-4F6B-86D2-436CF4657F5B}" destId="{249DEA13-CDEC-407B-ABF4-673050E01BA1}" srcOrd="0" destOrd="0" presId="urn:microsoft.com/office/officeart/2005/8/layout/radial1"/>
    <dgm:cxn modelId="{E166229C-F768-45D0-BE27-37E02AABB18F}" type="presOf" srcId="{14A640E0-6F1B-4644-98AB-D32E58138E00}" destId="{0EAA3977-A591-45AC-B6B3-E22F1D151F82}" srcOrd="0" destOrd="0" presId="urn:microsoft.com/office/officeart/2005/8/layout/radial1"/>
    <dgm:cxn modelId="{CC6A60AC-05EF-41DF-AC8C-42533CE6B82C}" srcId="{12C49721-51AF-4429-94C8-CFBACEDAA88F}" destId="{14FB96D1-7C33-4629-BC44-09CFF2BE3065}" srcOrd="0" destOrd="0" parTransId="{02D9D2C7-28D7-4A3E-8C5A-9BCA9D524A49}" sibTransId="{EDD7A3D5-CB7C-47D9-8708-4D9A15FD1748}"/>
    <dgm:cxn modelId="{6DFDBAB2-9BE2-4DD6-9426-D02A956BF6FE}" type="presOf" srcId="{68FC5AC2-01B9-43D3-B6A4-ED480552D50A}" destId="{54F6D17B-CD32-45AD-8900-41937C977135}" srcOrd="1" destOrd="0" presId="urn:microsoft.com/office/officeart/2005/8/layout/radial1"/>
    <dgm:cxn modelId="{9DC1D1B9-C8B4-428A-92B9-380D462ED86B}" type="presOf" srcId="{6B5A64E9-B31B-49DB-AF3C-44A4B71C5161}" destId="{4E417ECC-A9B3-48DB-BE44-6D11879E7641}" srcOrd="0" destOrd="0" presId="urn:microsoft.com/office/officeart/2005/8/layout/radial1"/>
    <dgm:cxn modelId="{121FE4C3-8FA9-4853-87BE-02FAC49F3808}" type="presOf" srcId="{29A766BB-92DF-4E3E-8FFA-54ACFDA9445A}" destId="{9FF1CC46-C96C-4755-AA30-A2957FF2BE9C}" srcOrd="1" destOrd="0" presId="urn:microsoft.com/office/officeart/2005/8/layout/radial1"/>
    <dgm:cxn modelId="{4ED9C8D9-79C8-431B-9DC0-0ECB6C042C23}" type="presOf" srcId="{4138E896-EA92-42E5-9C9A-BD2929EBA784}" destId="{8AE7A2EC-752F-4DA9-82C4-9ABCF46B3FFD}" srcOrd="1" destOrd="0" presId="urn:microsoft.com/office/officeart/2005/8/layout/radial1"/>
    <dgm:cxn modelId="{A20A9DDC-7D69-43D8-8247-70EB840B54BE}" type="presOf" srcId="{998128D6-C842-482A-A3AE-AA312474129D}" destId="{7308BE3C-6FA8-4597-A28C-1195BA5D32A7}" srcOrd="0" destOrd="0" presId="urn:microsoft.com/office/officeart/2005/8/layout/radial1"/>
    <dgm:cxn modelId="{FA2715E0-697C-4055-9283-C186D51137DA}" type="presOf" srcId="{FFE250D2-F7AF-42DB-8720-0A7F0C4A8BC1}" destId="{BC0C8819-4DF2-40B4-802C-48A29066E8A5}" srcOrd="0" destOrd="0" presId="urn:microsoft.com/office/officeart/2005/8/layout/radial1"/>
    <dgm:cxn modelId="{9D1949E3-1B34-45EB-B034-61F4C5DEC5DC}" srcId="{14FB96D1-7C33-4629-BC44-09CFF2BE3065}" destId="{E10F256F-0FDE-4F6B-86D2-436CF4657F5B}" srcOrd="1" destOrd="0" parTransId="{51B014C6-5C08-470E-8536-4380DE56ED62}" sibTransId="{89EE0447-2EDE-482C-B6D5-CAB7B78E34BC}"/>
    <dgm:cxn modelId="{334499FB-743D-43DD-A054-F8E4E7262471}" srcId="{14FB96D1-7C33-4629-BC44-09CFF2BE3065}" destId="{965864A2-C428-45B4-BE2E-69AA36A85C27}" srcOrd="3" destOrd="0" parTransId="{29A766BB-92DF-4E3E-8FFA-54ACFDA9445A}" sibTransId="{C1A31509-2A1A-4038-97A9-682DC559149F}"/>
    <dgm:cxn modelId="{897ECBDB-B651-4FCC-B8DA-EA7057232C8D}" type="presParOf" srcId="{52240D90-E5CC-4809-AFB0-955011F5867D}" destId="{F94E86C8-8D15-4902-8990-43B0E9E9D97B}" srcOrd="0" destOrd="0" presId="urn:microsoft.com/office/officeart/2005/8/layout/radial1"/>
    <dgm:cxn modelId="{FB442C1D-383F-4E28-9684-7EEAD6A5FDF9}" type="presParOf" srcId="{52240D90-E5CC-4809-AFB0-955011F5867D}" destId="{BC0C8819-4DF2-40B4-802C-48A29066E8A5}" srcOrd="1" destOrd="0" presId="urn:microsoft.com/office/officeart/2005/8/layout/radial1"/>
    <dgm:cxn modelId="{CDCC2402-1E73-4704-8952-415BD6BF464D}" type="presParOf" srcId="{BC0C8819-4DF2-40B4-802C-48A29066E8A5}" destId="{17ABE57B-EAF3-47AD-B792-44C1D7797943}" srcOrd="0" destOrd="0" presId="urn:microsoft.com/office/officeart/2005/8/layout/radial1"/>
    <dgm:cxn modelId="{B90C289B-9AEC-4120-B6FA-734191319847}" type="presParOf" srcId="{52240D90-E5CC-4809-AFB0-955011F5867D}" destId="{4E417ECC-A9B3-48DB-BE44-6D11879E7641}" srcOrd="2" destOrd="0" presId="urn:microsoft.com/office/officeart/2005/8/layout/radial1"/>
    <dgm:cxn modelId="{BA6A214E-18D4-4091-8020-EBBC69CC4EDF}" type="presParOf" srcId="{52240D90-E5CC-4809-AFB0-955011F5867D}" destId="{8A059370-6416-460D-97C3-709E9CCE0102}" srcOrd="3" destOrd="0" presId="urn:microsoft.com/office/officeart/2005/8/layout/radial1"/>
    <dgm:cxn modelId="{5DBDA0B8-4932-40B6-874E-C896920EC878}" type="presParOf" srcId="{8A059370-6416-460D-97C3-709E9CCE0102}" destId="{B14F789B-8D67-487A-A81F-9D112BE0EB34}" srcOrd="0" destOrd="0" presId="urn:microsoft.com/office/officeart/2005/8/layout/radial1"/>
    <dgm:cxn modelId="{F8CA86DB-9BF8-4687-A9DC-6B5FFBDEEBA9}" type="presParOf" srcId="{52240D90-E5CC-4809-AFB0-955011F5867D}" destId="{249DEA13-CDEC-407B-ABF4-673050E01BA1}" srcOrd="4" destOrd="0" presId="urn:microsoft.com/office/officeart/2005/8/layout/radial1"/>
    <dgm:cxn modelId="{0C296470-006D-445F-A70D-645F4C78D1AB}" type="presParOf" srcId="{52240D90-E5CC-4809-AFB0-955011F5867D}" destId="{026B889C-7D79-469A-928C-4647A714BCEC}" srcOrd="5" destOrd="0" presId="urn:microsoft.com/office/officeart/2005/8/layout/radial1"/>
    <dgm:cxn modelId="{01D7A62F-9828-4FBE-AE49-7BCE52784E93}" type="presParOf" srcId="{026B889C-7D79-469A-928C-4647A714BCEC}" destId="{8AE7A2EC-752F-4DA9-82C4-9ABCF46B3FFD}" srcOrd="0" destOrd="0" presId="urn:microsoft.com/office/officeart/2005/8/layout/radial1"/>
    <dgm:cxn modelId="{831406BD-F39D-4CED-8660-2713465A9C52}" type="presParOf" srcId="{52240D90-E5CC-4809-AFB0-955011F5867D}" destId="{0EAA3977-A591-45AC-B6B3-E22F1D151F82}" srcOrd="6" destOrd="0" presId="urn:microsoft.com/office/officeart/2005/8/layout/radial1"/>
    <dgm:cxn modelId="{C75A3928-D367-48C4-A3CA-CDF3235E823E}" type="presParOf" srcId="{52240D90-E5CC-4809-AFB0-955011F5867D}" destId="{0172B1F2-82BD-4517-8DB4-205731ADCFE1}" srcOrd="7" destOrd="0" presId="urn:microsoft.com/office/officeart/2005/8/layout/radial1"/>
    <dgm:cxn modelId="{90580D6B-A23A-4EE3-915E-46B399F031D3}" type="presParOf" srcId="{0172B1F2-82BD-4517-8DB4-205731ADCFE1}" destId="{9FF1CC46-C96C-4755-AA30-A2957FF2BE9C}" srcOrd="0" destOrd="0" presId="urn:microsoft.com/office/officeart/2005/8/layout/radial1"/>
    <dgm:cxn modelId="{B93C333B-6696-414B-9BFE-4F875C73F780}" type="presParOf" srcId="{52240D90-E5CC-4809-AFB0-955011F5867D}" destId="{30BB6BB3-F91D-4491-9808-424D78A1BA32}" srcOrd="8" destOrd="0" presId="urn:microsoft.com/office/officeart/2005/8/layout/radial1"/>
    <dgm:cxn modelId="{9CA71051-39B1-4841-A975-D5F3A4A5AFF3}" type="presParOf" srcId="{52240D90-E5CC-4809-AFB0-955011F5867D}" destId="{24D13F87-E216-4656-BEC1-40E9499C9FB1}" srcOrd="9" destOrd="0" presId="urn:microsoft.com/office/officeart/2005/8/layout/radial1"/>
    <dgm:cxn modelId="{357B194D-C5C2-4A19-93B4-A4FA32BDE691}" type="presParOf" srcId="{24D13F87-E216-4656-BEC1-40E9499C9FB1}" destId="{54F6D17B-CD32-45AD-8900-41937C977135}" srcOrd="0" destOrd="0" presId="urn:microsoft.com/office/officeart/2005/8/layout/radial1"/>
    <dgm:cxn modelId="{56CD87F7-5C5F-4065-94EB-76800C5AC8CC}" type="presParOf" srcId="{52240D90-E5CC-4809-AFB0-955011F5867D}" destId="{7308BE3C-6FA8-4597-A28C-1195BA5D32A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E86C8-8D15-4902-8990-43B0E9E9D97B}">
      <dsp:nvSpPr>
        <dsp:cNvPr id="0" name=""/>
        <dsp:cNvSpPr/>
      </dsp:nvSpPr>
      <dsp:spPr>
        <a:xfrm>
          <a:off x="3719961" y="1506109"/>
          <a:ext cx="1156388" cy="1156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Internet</a:t>
          </a:r>
        </a:p>
      </dsp:txBody>
      <dsp:txXfrm>
        <a:off x="3889310" y="1675458"/>
        <a:ext cx="817690" cy="817690"/>
      </dsp:txXfrm>
    </dsp:sp>
    <dsp:sp modelId="{BC0C8819-4DF2-40B4-802C-48A29066E8A5}">
      <dsp:nvSpPr>
        <dsp:cNvPr id="0" name=""/>
        <dsp:cNvSpPr/>
      </dsp:nvSpPr>
      <dsp:spPr>
        <a:xfrm rot="16200000">
          <a:off x="4124530" y="1320376"/>
          <a:ext cx="347251" cy="24213"/>
        </a:xfrm>
        <a:custGeom>
          <a:avLst/>
          <a:gdLst/>
          <a:ahLst/>
          <a:cxnLst/>
          <a:rect l="0" t="0" r="0" b="0"/>
          <a:pathLst>
            <a:path>
              <a:moveTo>
                <a:pt x="0" y="12106"/>
              </a:moveTo>
              <a:lnTo>
                <a:pt x="347251" y="121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4289474" y="1323801"/>
        <a:ext cx="17362" cy="17362"/>
      </dsp:txXfrm>
    </dsp:sp>
    <dsp:sp modelId="{4E417ECC-A9B3-48DB-BE44-6D11879E7641}">
      <dsp:nvSpPr>
        <dsp:cNvPr id="0" name=""/>
        <dsp:cNvSpPr/>
      </dsp:nvSpPr>
      <dsp:spPr>
        <a:xfrm>
          <a:off x="3719961" y="2468"/>
          <a:ext cx="1156388" cy="1156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WWW</a:t>
          </a:r>
        </a:p>
      </dsp:txBody>
      <dsp:txXfrm>
        <a:off x="3889310" y="171817"/>
        <a:ext cx="817690" cy="817690"/>
      </dsp:txXfrm>
    </dsp:sp>
    <dsp:sp modelId="{8A059370-6416-460D-97C3-709E9CCE0102}">
      <dsp:nvSpPr>
        <dsp:cNvPr id="0" name=""/>
        <dsp:cNvSpPr/>
      </dsp:nvSpPr>
      <dsp:spPr>
        <a:xfrm rot="20520000">
          <a:off x="4839553" y="1839871"/>
          <a:ext cx="347251" cy="24213"/>
        </a:xfrm>
        <a:custGeom>
          <a:avLst/>
          <a:gdLst/>
          <a:ahLst/>
          <a:cxnLst/>
          <a:rect l="0" t="0" r="0" b="0"/>
          <a:pathLst>
            <a:path>
              <a:moveTo>
                <a:pt x="0" y="12106"/>
              </a:moveTo>
              <a:lnTo>
                <a:pt x="347251" y="121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5004498" y="1843296"/>
        <a:ext cx="17362" cy="17362"/>
      </dsp:txXfrm>
    </dsp:sp>
    <dsp:sp modelId="{249DEA13-CDEC-407B-ABF4-673050E01BA1}">
      <dsp:nvSpPr>
        <dsp:cNvPr id="0" name=""/>
        <dsp:cNvSpPr/>
      </dsp:nvSpPr>
      <dsp:spPr>
        <a:xfrm>
          <a:off x="5150008" y="1041458"/>
          <a:ext cx="1156388" cy="1156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E-Mail</a:t>
          </a:r>
        </a:p>
      </dsp:txBody>
      <dsp:txXfrm>
        <a:off x="5319357" y="1210807"/>
        <a:ext cx="817690" cy="817690"/>
      </dsp:txXfrm>
    </dsp:sp>
    <dsp:sp modelId="{026B889C-7D79-469A-928C-4647A714BCEC}">
      <dsp:nvSpPr>
        <dsp:cNvPr id="0" name=""/>
        <dsp:cNvSpPr/>
      </dsp:nvSpPr>
      <dsp:spPr>
        <a:xfrm rot="3240000">
          <a:off x="4566438" y="2680431"/>
          <a:ext cx="347251" cy="24213"/>
        </a:xfrm>
        <a:custGeom>
          <a:avLst/>
          <a:gdLst/>
          <a:ahLst/>
          <a:cxnLst/>
          <a:rect l="0" t="0" r="0" b="0"/>
          <a:pathLst>
            <a:path>
              <a:moveTo>
                <a:pt x="0" y="12106"/>
              </a:moveTo>
              <a:lnTo>
                <a:pt x="347251" y="121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4731383" y="2683857"/>
        <a:ext cx="17362" cy="17362"/>
      </dsp:txXfrm>
    </dsp:sp>
    <dsp:sp modelId="{0EAA3977-A591-45AC-B6B3-E22F1D151F82}">
      <dsp:nvSpPr>
        <dsp:cNvPr id="0" name=""/>
        <dsp:cNvSpPr/>
      </dsp:nvSpPr>
      <dsp:spPr>
        <a:xfrm>
          <a:off x="4603779" y="2722579"/>
          <a:ext cx="1156388" cy="1156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Fernsehen</a:t>
          </a:r>
        </a:p>
      </dsp:txBody>
      <dsp:txXfrm>
        <a:off x="4773128" y="2891928"/>
        <a:ext cx="817690" cy="817690"/>
      </dsp:txXfrm>
    </dsp:sp>
    <dsp:sp modelId="{0172B1F2-82BD-4517-8DB4-205731ADCFE1}">
      <dsp:nvSpPr>
        <dsp:cNvPr id="0" name=""/>
        <dsp:cNvSpPr/>
      </dsp:nvSpPr>
      <dsp:spPr>
        <a:xfrm rot="7560000">
          <a:off x="3682621" y="2680431"/>
          <a:ext cx="347251" cy="24213"/>
        </a:xfrm>
        <a:custGeom>
          <a:avLst/>
          <a:gdLst/>
          <a:ahLst/>
          <a:cxnLst/>
          <a:rect l="0" t="0" r="0" b="0"/>
          <a:pathLst>
            <a:path>
              <a:moveTo>
                <a:pt x="0" y="12106"/>
              </a:moveTo>
              <a:lnTo>
                <a:pt x="347251" y="121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 rot="10800000">
        <a:off x="3847565" y="2683857"/>
        <a:ext cx="17362" cy="17362"/>
      </dsp:txXfrm>
    </dsp:sp>
    <dsp:sp modelId="{30BB6BB3-F91D-4491-9808-424D78A1BA32}">
      <dsp:nvSpPr>
        <dsp:cNvPr id="0" name=""/>
        <dsp:cNvSpPr/>
      </dsp:nvSpPr>
      <dsp:spPr>
        <a:xfrm>
          <a:off x="2836143" y="2722579"/>
          <a:ext cx="1156388" cy="1156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Telefonie</a:t>
          </a:r>
        </a:p>
      </dsp:txBody>
      <dsp:txXfrm>
        <a:off x="3005492" y="2891928"/>
        <a:ext cx="817690" cy="817690"/>
      </dsp:txXfrm>
    </dsp:sp>
    <dsp:sp modelId="{24D13F87-E216-4656-BEC1-40E9499C9FB1}">
      <dsp:nvSpPr>
        <dsp:cNvPr id="0" name=""/>
        <dsp:cNvSpPr/>
      </dsp:nvSpPr>
      <dsp:spPr>
        <a:xfrm rot="11880000">
          <a:off x="3409506" y="1839871"/>
          <a:ext cx="347251" cy="24213"/>
        </a:xfrm>
        <a:custGeom>
          <a:avLst/>
          <a:gdLst/>
          <a:ahLst/>
          <a:cxnLst/>
          <a:rect l="0" t="0" r="0" b="0"/>
          <a:pathLst>
            <a:path>
              <a:moveTo>
                <a:pt x="0" y="12106"/>
              </a:moveTo>
              <a:lnTo>
                <a:pt x="347251" y="121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 rot="10800000">
        <a:off x="3574451" y="1843296"/>
        <a:ext cx="17362" cy="17362"/>
      </dsp:txXfrm>
    </dsp:sp>
    <dsp:sp modelId="{7308BE3C-6FA8-4597-A28C-1195BA5D32A7}">
      <dsp:nvSpPr>
        <dsp:cNvPr id="0" name=""/>
        <dsp:cNvSpPr/>
      </dsp:nvSpPr>
      <dsp:spPr>
        <a:xfrm>
          <a:off x="2289914" y="1041458"/>
          <a:ext cx="1156388" cy="1156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Radio</a:t>
          </a:r>
        </a:p>
      </dsp:txBody>
      <dsp:txXfrm>
        <a:off x="2459263" y="1210807"/>
        <a:ext cx="817690" cy="817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91220-44FB-4B6E-8919-1EA0C42929F9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CA222-7612-4069-A764-48995BAD02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34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CFFC1-BCF1-4334-A8D1-AC520F194984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DF55D-995B-4176-B264-FA97B97E84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93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CFFC1-BCF1-4334-A8D1-AC520F194984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DF55D-995B-4176-B264-FA97B97E84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915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CFFC1-BCF1-4334-A8D1-AC520F194984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DF55D-995B-4176-B264-FA97B97E84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600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CFFC1-BCF1-4334-A8D1-AC520F194984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DF55D-995B-4176-B264-FA97B97E84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356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CFFC1-BCF1-4334-A8D1-AC520F194984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FDF55D-995B-4176-B264-FA97B97E84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10" r:id="rId3"/>
    <p:sldLayoutId id="2147483713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Internet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tionary.org/wiki/We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9C0BA-DD1B-4330-8EF8-95AE3D032A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Das Internet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E9AF2C6-5362-47E0-9799-EF511CC501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Das weltweite Datennetz</a:t>
            </a:r>
          </a:p>
        </p:txBody>
      </p:sp>
    </p:spTree>
    <p:extLst>
      <p:ext uri="{BB962C8B-B14F-4D97-AF65-F5344CB8AC3E}">
        <p14:creationId xmlns:p14="http://schemas.microsoft.com/office/powerpoint/2010/main" val="19780023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AF553-23D0-4603-8152-298FF2991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Geschichte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24752A-10FC-426C-9F6F-442F07341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1960er Jahre – Entwicklung Vorläufer Arpanet</a:t>
            </a:r>
          </a:p>
          <a:p>
            <a:r>
              <a:rPr lang="de-DE" dirty="0"/>
              <a:t>1980er Jahre – Entstehung des WWW</a:t>
            </a:r>
          </a:p>
          <a:p>
            <a:r>
              <a:rPr lang="de-DE" dirty="0"/>
              <a:t>1990er Jahre – viele Privatnutzer</a:t>
            </a:r>
          </a:p>
          <a:p>
            <a:r>
              <a:rPr lang="de-DE" dirty="0"/>
              <a:t>2000er Jahre – weltweit hohe Verbreitung</a:t>
            </a:r>
          </a:p>
          <a:p>
            <a:r>
              <a:rPr lang="de-DE" dirty="0"/>
              <a:t>2010er Jahre – intensive mobile Nutzung</a:t>
            </a:r>
          </a:p>
        </p:txBody>
      </p:sp>
    </p:spTree>
    <p:extLst>
      <p:ext uri="{BB962C8B-B14F-4D97-AF65-F5344CB8AC3E}">
        <p14:creationId xmlns:p14="http://schemas.microsoft.com/office/powerpoint/2010/main" val="146685417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D7B29-253D-4C92-9637-6AF64F34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Nutzer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369629AE-5B32-4AF2-96C0-F09D67486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63924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D566B77-AFFE-E929-D146-0DAD5CC73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Quelle: </a:t>
            </a:r>
            <a:r>
              <a:rPr lang="de-DE" dirty="0">
                <a:hlinkClick r:id="rId3"/>
              </a:rPr>
              <a:t>https://de.wikipedia.org/wiki/Internet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4966892"/>
      </p:ext>
    </p:extLst>
  </p:cSld>
  <p:clrMapOvr>
    <a:masterClrMapping/>
  </p:clrMapOvr>
  <p:transition spd="med"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A7D6A-B9ED-400D-8569-EC570E79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Techniken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9FDE495A-74E0-4EFC-B633-F191112FE7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98197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279925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4E86C8-8D15-4902-8990-43B0E9E9D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0C8819-4DF2-40B4-802C-48A29066E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417ECC-A9B3-48DB-BE44-6D11879E76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059370-6416-460D-97C3-709E9CCE0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9DEA13-CDEC-407B-ABF4-673050E01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6B889C-7D79-469A-928C-4647A714B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A3977-A591-45AC-B6B3-E22F1D151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72B1F2-82BD-4517-8DB4-205731ADC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BB6BB3-F91D-4491-9808-424D78A1B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D13F87-E216-4656-BEC1-40E9499C9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08BE3C-6FA8-4597-A28C-1195BA5D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A88E15-1642-4541-912D-7267FF0EB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Vorteile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03D6BB-2AFC-4729-A9BD-D146310142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Einfacher Zugang zu Informationen</a:t>
            </a:r>
          </a:p>
          <a:p>
            <a:r>
              <a:rPr lang="de-DE" dirty="0"/>
              <a:t>Schneller Datenaustausch</a:t>
            </a:r>
          </a:p>
          <a:p>
            <a:r>
              <a:rPr lang="de-DE" dirty="0"/>
              <a:t>Weltweite Kommunikation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3457D3D-FBC3-4CC0-8745-07B1D993AC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939" y="2160588"/>
            <a:ext cx="3823821" cy="3881437"/>
          </a:xfrm>
        </p:spPr>
      </p:pic>
    </p:spTree>
    <p:extLst>
      <p:ext uri="{BB962C8B-B14F-4D97-AF65-F5344CB8AC3E}">
        <p14:creationId xmlns:p14="http://schemas.microsoft.com/office/powerpoint/2010/main" val="336377627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EDFDBF-94CD-42D4-A6F7-97A7A60A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kommt in Zukunft?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0E268A-5341-4404-985E-2C815AC42E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Für:</a:t>
            </a:r>
          </a:p>
          <a:p>
            <a:r>
              <a:rPr lang="de-DE" dirty="0"/>
              <a:t>Individuen</a:t>
            </a:r>
          </a:p>
          <a:p>
            <a:r>
              <a:rPr lang="de-DE" dirty="0"/>
              <a:t>Organisationen</a:t>
            </a:r>
          </a:p>
          <a:p>
            <a:r>
              <a:rPr lang="de-DE" dirty="0"/>
              <a:t>Staaten</a:t>
            </a:r>
          </a:p>
          <a:p>
            <a:r>
              <a:rPr lang="de-DE" dirty="0"/>
              <a:t>Menschheit</a:t>
            </a:r>
          </a:p>
          <a:p>
            <a:endParaRPr lang="de-DE" dirty="0"/>
          </a:p>
        </p:txBody>
      </p:sp>
      <p:pic>
        <p:nvPicPr>
          <p:cNvPr id="29" name="Inhaltsplatzhalter 28">
            <a:extLst>
              <a:ext uri="{FF2B5EF4-FFF2-40B4-BE49-F238E27FC236}">
                <a16:creationId xmlns:a16="http://schemas.microsoft.com/office/drawing/2014/main" id="{A0B3969F-2469-4184-BA8E-9E92DDF54E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26311" y="2160588"/>
            <a:ext cx="2911077" cy="3881437"/>
          </a:xfr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09D534F1-70A9-42EA-9FAC-1D3497BE959E}"/>
              </a:ext>
            </a:extLst>
          </p:cNvPr>
          <p:cNvSpPr txBox="1"/>
          <p:nvPr/>
        </p:nvSpPr>
        <p:spPr>
          <a:xfrm>
            <a:off x="5726311" y="6042025"/>
            <a:ext cx="29110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"</a:t>
            </a:r>
            <a:r>
              <a:rPr lang="de-DE" sz="900" dirty="0">
                <a:hlinkClick r:id="rId3" tooltip="https://de.wiktionary.org/wiki/Weg"/>
              </a:rPr>
              <a:t>Dieses Foto</a:t>
            </a:r>
            <a:r>
              <a:rPr lang="de-DE" sz="900" dirty="0"/>
              <a:t>" von Unbekannter Autor ist lizenziert gemäß </a:t>
            </a:r>
            <a:r>
              <a:rPr lang="de-DE" sz="900" dirty="0">
                <a:hlinkClick r:id="rId4" tooltip="https://creativecommons.org/licenses/by-sa/3.0/"/>
              </a:rPr>
              <a:t>CC BY-SA</a:t>
            </a:r>
            <a:endParaRPr lang="de-DE" sz="900" dirty="0"/>
          </a:p>
          <a:p>
            <a:r>
              <a:rPr lang="de-DE" sz="900" dirty="0"/>
              <a:t>Quelle: https://de.wiktionary.org/wiki/Weg</a:t>
            </a:r>
          </a:p>
        </p:txBody>
      </p:sp>
    </p:spTree>
    <p:extLst>
      <p:ext uri="{BB962C8B-B14F-4D97-AF65-F5344CB8AC3E}">
        <p14:creationId xmlns:p14="http://schemas.microsoft.com/office/powerpoint/2010/main" val="84216813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272ED56-33A2-4CC6-8E43-0289B83657EB}"/>
              </a:ext>
            </a:extLst>
          </p:cNvPr>
          <p:cNvSpPr/>
          <p:nvPr/>
        </p:nvSpPr>
        <p:spPr>
          <a:xfrm>
            <a:off x="3239965" y="2967335"/>
            <a:ext cx="5712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Mehr Vernetzung</a:t>
            </a:r>
          </a:p>
        </p:txBody>
      </p:sp>
    </p:spTree>
    <p:extLst>
      <p:ext uri="{BB962C8B-B14F-4D97-AF65-F5344CB8AC3E}">
        <p14:creationId xmlns:p14="http://schemas.microsoft.com/office/powerpoint/2010/main" val="390304999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76CD7A67EB694A981585A9F44BA3BD" ma:contentTypeVersion="28" ma:contentTypeDescription="Ein neues Dokument erstellen." ma:contentTypeScope="" ma:versionID="98b558a3bd9db7cbbac1b4660c356807">
  <xsd:schema xmlns:xsd="http://www.w3.org/2001/XMLSchema" xmlns:xs="http://www.w3.org/2001/XMLSchema" xmlns:p="http://schemas.microsoft.com/office/2006/metadata/properties" xmlns:ns2="5b244d18-b03e-4286-9a66-e8683e8205bc" xmlns:ns3="98b74d10-ad10-4285-8df9-b444dc3b9bee" targetNamespace="http://schemas.microsoft.com/office/2006/metadata/properties" ma:root="true" ma:fieldsID="87291391668359c6f93fbad6a7b1da30" ns2:_="" ns3:_="">
    <xsd:import namespace="5b244d18-b03e-4286-9a66-e8683e8205bc"/>
    <xsd:import namespace="98b74d10-ad10-4285-8df9-b444dc3b9bee"/>
    <xsd:element name="properties">
      <xsd:complexType>
        <xsd:sequence>
          <xsd:element name="documentManagement">
            <xsd:complexType>
              <xsd:all>
                <xsd:element ref="ns2:Dokumentart" minOccurs="0"/>
                <xsd:element ref="ns2:MediaServiceMetadata" minOccurs="0"/>
                <xsd:element ref="ns2:MediaServiceFastMetadata" minOccurs="0"/>
                <xsd:element ref="ns2:SUNR" minOccurs="0"/>
                <xsd:element ref="ns2:Statu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ver_x00f6_ffentlicht" minOccurs="0"/>
                <xsd:element ref="ns2:MediaServiceOCR" minOccurs="0"/>
                <xsd:element ref="ns2:MediaServiceLocation" minOccurs="0"/>
                <xsd:element ref="ns2:Thema" minOccurs="0"/>
                <xsd:element ref="ns2:Programmvers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44d18-b03e-4286-9a66-e8683e8205bc" elementFormDefault="qualified">
    <xsd:import namespace="http://schemas.microsoft.com/office/2006/documentManagement/types"/>
    <xsd:import namespace="http://schemas.microsoft.com/office/infopath/2007/PartnerControls"/>
    <xsd:element name="Dokumentart" ma:index="8" nillable="true" ma:displayName="Art" ma:description="Art der Schulungsunterlage" ma:format="Dropdown" ma:indexed="true" ma:internalName="Dokumentart">
      <xsd:simpleType>
        <xsd:restriction base="dms:Choice">
          <xsd:enumeration value="Anleitung"/>
          <xsd:enumeration value="Aufgabe"/>
          <xsd:enumeration value="Checkliste"/>
          <xsd:enumeration value="Erklärung"/>
          <xsd:enumeration value="Kurs"/>
          <xsd:enumeration value="Link"/>
          <xsd:enumeration value="Partnerübung"/>
          <xsd:enumeration value="Übungsdatei"/>
          <xsd:enumeration value="Kurzanleitung"/>
          <xsd:enumeration value="unklar"/>
          <xsd:enumeration value="Test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SUNR" ma:index="11" nillable="true" ma:displayName="SUNR" ma:default="S0" ma:description="Nummer der Schulungsunterlage" ma:format="Dropdown" ma:internalName="SUNR">
      <xsd:simpleType>
        <xsd:restriction base="dms:Text">
          <xsd:maxLength value="5"/>
        </xsd:restriction>
      </xsd:simpleType>
    </xsd:element>
    <xsd:element name="Status" ma:index="12" nillable="true" ma:displayName="Status" ma:default="offen" ma:format="Dropdown" ma:internalName="Status">
      <xsd:simpleType>
        <xsd:restriction base="dms:Choice">
          <xsd:enumeration value="offen"/>
          <xsd:enumeration value="in Bearbeitung"/>
          <xsd:enumeration value="fertig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ver_x00f6_ffentlicht" ma:index="17" nillable="true" ma:displayName="veröffentlicht" ma:default="nein" ma:format="Dropdown" ma:internalName="ver_x00f6_ffentlicht">
      <xsd:simpleType>
        <xsd:restriction base="dms:Choice">
          <xsd:enumeration value="ja"/>
          <xsd:enumeration value="nein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Thema" ma:index="20" nillable="true" ma:displayName="Thema" ma:format="Dropdown" ma:internalName="Them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ccess"/>
                    <xsd:enumeration value="Acrobat Reader"/>
                    <xsd:enumeration value="Bewerben"/>
                    <xsd:enumeration value="Chrome"/>
                    <xsd:enumeration value="E-Mail"/>
                    <xsd:enumeration value="Edge"/>
                    <xsd:enumeration value="EDV"/>
                    <xsd:enumeration value="Excel"/>
                    <xsd:enumeration value="Explorer"/>
                    <xsd:enumeration value="Firefox"/>
                    <xsd:enumeration value="Google"/>
                    <xsd:enumeration value="Internet"/>
                    <xsd:enumeration value="Internet Explorer"/>
                    <xsd:enumeration value="Java"/>
                    <xsd:enumeration value="Lexware"/>
                    <xsd:enumeration value="Lotus Notes"/>
                    <xsd:enumeration value="Office"/>
                    <xsd:enumeration value="OneNote"/>
                    <xsd:enumeration value="Outlook"/>
                    <xsd:enumeration value="Paint"/>
                    <xsd:enumeration value="PC-Grundlagen"/>
                    <xsd:enumeration value="PDF24"/>
                    <xsd:enumeration value="PDFCreator"/>
                    <xsd:enumeration value="PowerPoint"/>
                    <xsd:enumeration value="Teams"/>
                    <xsd:enumeration value="Windows"/>
                    <xsd:enumeration value="Webdesign"/>
                    <xsd:enumeration value="Word"/>
                    <xsd:enumeration value="WordPress"/>
                  </xsd:restriction>
                </xsd:simpleType>
              </xsd:element>
            </xsd:sequence>
          </xsd:extension>
        </xsd:complexContent>
      </xsd:complexType>
    </xsd:element>
    <xsd:element name="Programmversion" ma:index="21" nillable="true" ma:displayName="Programmversion" ma:format="Dropdown" ma:internalName="Programmversion">
      <xsd:simpleType>
        <xsd:restriction base="dms:Choice">
          <xsd:enumeration value="7"/>
          <xsd:enumeration value="10"/>
          <xsd:enumeration value="365"/>
          <xsd:enumeration value="2003"/>
          <xsd:enumeration value="2007"/>
          <xsd:enumeration value="2010"/>
          <xsd:enumeration value="2013"/>
          <xsd:enumeration value="2016"/>
          <xsd:enumeration value="2019"/>
          <xsd:enumeration value="XP"/>
          <xsd:enumeration value="2021"/>
        </xsd:restriction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7" nillable="true" ma:taxonomy="true" ma:internalName="lcf76f155ced4ddcb4097134ff3c332f" ma:taxonomyFieldName="MediaServiceImageTags" ma:displayName="Bildmarkierungen" ma:readOnly="false" ma:fieldId="{5cf76f15-5ced-4ddc-b409-7134ff3c332f}" ma:taxonomyMulti="true" ma:sspId="4b133565-fc19-44f0-82b4-f073525485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74d10-ad10-4285-8df9-b444dc3b9be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ac55de84-c191-49ef-9a90-9c2d7b883d28}" ma:internalName="TaxCatchAll" ma:showField="CatchAllData" ma:web="98b74d10-ad10-4285-8df9-b444dc3b9b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NR xmlns="5b244d18-b03e-4286-9a66-e8683e8205bc">S0</SUNR>
    <Status xmlns="5b244d18-b03e-4286-9a66-e8683e8205bc">offen</Status>
    <ver_x00f6_ffentlicht xmlns="5b244d18-b03e-4286-9a66-e8683e8205bc">nein</ver_x00f6_ffentlicht>
    <Dokumentart xmlns="5b244d18-b03e-4286-9a66-e8683e8205bc" xsi:nil="true"/>
    <Programmversion xmlns="5b244d18-b03e-4286-9a66-e8683e8205bc" xsi:nil="true"/>
    <Thema xmlns="5b244d18-b03e-4286-9a66-e8683e8205bc" xsi:nil="true"/>
    <TaxCatchAll xmlns="98b74d10-ad10-4285-8df9-b444dc3b9bee" xsi:nil="true"/>
    <lcf76f155ced4ddcb4097134ff3c332f xmlns="5b244d18-b03e-4286-9a66-e8683e8205b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AB3A85-F2A1-46C9-B9A6-57B5CE9520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A43F6F-F74A-408F-AD9A-2CA2512D76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44d18-b03e-4286-9a66-e8683e8205bc"/>
    <ds:schemaRef ds:uri="98b74d10-ad10-4285-8df9-b444dc3b9b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C84341-96B9-41E1-9721-93FC751D8C69}">
  <ds:schemaRefs>
    <ds:schemaRef ds:uri="http://schemas.microsoft.com/office/2006/metadata/properties"/>
    <ds:schemaRef ds:uri="http://schemas.microsoft.com/office/infopath/2007/PartnerControls"/>
    <ds:schemaRef ds:uri="5b244d18-b03e-4286-9a66-e8683e8205bc"/>
    <ds:schemaRef ds:uri="98b74d10-ad10-4285-8df9-b444dc3b9be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106</Words>
  <Application>Microsoft Office PowerPoint</Application>
  <PresentationFormat>Breitbild</PresentationFormat>
  <Paragraphs>32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Aptos</vt:lpstr>
      <vt:lpstr>Trebuchet MS</vt:lpstr>
      <vt:lpstr>Wingdings 3</vt:lpstr>
      <vt:lpstr>Facette</vt:lpstr>
      <vt:lpstr>Das Internet</vt:lpstr>
      <vt:lpstr>Geschichte</vt:lpstr>
      <vt:lpstr>Nutzer</vt:lpstr>
      <vt:lpstr>Techniken</vt:lpstr>
      <vt:lpstr>Vorteile</vt:lpstr>
      <vt:lpstr>Was kommt in Zukunft?</vt:lpstr>
      <vt:lpstr>PowerPoint-Präsentation</vt:lpstr>
    </vt:vector>
  </TitlesOfParts>
  <Company>Wissenssprung - EDV-Schulungen und EDV-Schulungsunterlagen</Company>
  <LinksUpToDate>false</LinksUpToDate>
  <SharedDoc>false</SharedDoc>
  <HyperlinkBase>www.wissenssprung.de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365 - Folienmaster - Teil 3</dc:title>
  <dc:subject>PowerPoint 365</dc:subject>
  <dc:creator>Peter Kynast</dc:creator>
  <cp:lastModifiedBy>Robert Meyer</cp:lastModifiedBy>
  <cp:revision>40</cp:revision>
  <dcterms:created xsi:type="dcterms:W3CDTF">2019-06-07T15:19:35Z</dcterms:created>
  <dcterms:modified xsi:type="dcterms:W3CDTF">2024-03-19T08:44:00Z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0x0101009B76CD7A67EB694A981585A9F44BA3BD</vt:lpwstr>
  </property>
  <property fmtid="{D5CDD505-2E9C-101B-9397-08002B2CF9AE}" pid="3" name="MediaServiceImageTags">
    <vt:lpwstr/>
  </property>
</Properties>
</file>